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3" r:id="rId10"/>
    <p:sldId id="261" r:id="rId11"/>
    <p:sldId id="262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0" d="100"/>
          <a:sy n="80" d="100"/>
        </p:scale>
        <p:origin x="6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FE7E8A-A6D0-42DE-AD40-3A6D0B472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98698B-B816-4986-AD6E-1B05BC638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B852B-C499-4086-9611-C0E99335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BA6C73-0CFD-44D6-8CDC-3900C329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F0EADB-86C1-4240-8187-2C444D3D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42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04A24-8357-4AC2-BD44-ECF1E40E7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32B9F2-30B3-408D-B35C-1BA6CC883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526D30-D336-4ED3-96C6-FC349F86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7A5A1F-E944-4AD8-B565-A3322057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DCF58D-1633-4B2F-A7C2-6F62D788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13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C67570-BD14-4C15-BE09-51B08F85F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B7E308-9BD0-4C44-9B51-4C6391569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9724E9-5F4A-46C5-ABA6-17BEFE27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17606-E76F-4CAF-8524-8B8553B7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D1DA5-6F7D-4892-910F-AF434EC2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16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3C2A7-0515-46F8-9728-1E6E9568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AC879E-CB95-4B0B-B034-CD3967241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25774-0F30-466C-A632-E22DB539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BAB419-A980-4F1B-9B04-8A9FFA78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7F96E1-F283-4C0D-924F-E78BCA69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92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8E7E8-776D-494E-82E1-37BC9ED2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BFC1DF-7DFB-46A5-A4A1-C94296705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EA5CC5-9316-464B-BC31-2F3659CE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E7EB07-1B88-4FE1-9142-C94C1814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05E2E5-5018-4E10-A2A5-E04CCB26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79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D9902-9B36-4BAC-9A26-FF88CE2B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A2D5F7-20D9-46D8-BCBC-8A02651A5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E6A71E-704E-4280-B9C5-E4E0448A1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6B8D76-41D9-4CEC-AB85-EE6AD43A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291FE5-708D-4F28-AF3D-9AC01D38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53AEF-6FF7-482B-B0CA-5ACB4524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44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C5B7F-00A2-4DD0-A4B6-7FD86432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1F3E97-9C5B-4F42-9D9F-373C0FB6D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68B0A9-7507-4C5D-9397-64183637A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0B6A4D-3E72-4E27-BFE6-988F6DFBC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B47D2C-23C5-4080-9BC2-FF4860F9A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9DF4F55-12E3-497F-BFFB-F7DE22AD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088252D-4C1A-4B62-AAB4-CF98034F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7FC786E-897E-4472-979D-510BFC0A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04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8D8AD-3CDD-4885-849C-7518880C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D4DB0-C436-47FA-87C1-41FEA992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02A414-A9A0-42C9-A38D-77715329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4331C5-69FD-4D84-B0B0-F59F9462B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23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829F32-C08E-41C5-8659-E6624083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0265F23-4AD0-498B-9B2D-7F6F9EF50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2E9320-CF9C-4EAF-B73A-BC226E2F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F67FD-7A16-4F87-BE83-755984ABA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76E1BC-4947-4F4D-BC93-28723B3C4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83A5C1-3AF0-40AD-A1DD-1EC90C507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869366-9399-4AAF-8FD3-CA6F0D70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06B80F-2D4A-4374-87DB-4A70127F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ABAD8E-CB40-4C04-8B19-54EECA95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8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3D67E-DC3F-4158-97A7-3325B175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7E87DDA-1243-4370-98EE-E1483707A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F257AC-5FCA-432B-9AD6-1C87A0FC2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6C6EB3-9F51-42F3-93F0-C6A87C06E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941D56-83AE-4643-80B0-3B974696A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59D9CF-335C-4FA4-B841-B715C93E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17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E74637D-EE61-43B6-949F-DF9EABEC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FACDA3-997C-49F5-8ADC-B40DAFA34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A8301E-848C-4DB3-B94F-4A9E46AFB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AFE8-9E54-4AC8-A327-401FAFE79333}" type="datetimeFigureOut">
              <a:rPr lang="de-DE" smtClean="0"/>
              <a:t>27.10.2019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082502-AF9D-4FFC-A95D-FBBE87532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C25C25-58F9-482D-8057-9419E1782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56B5-9E31-434C-8EB9-A90DD63EA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0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D29C36-477C-4D0F-9EDF-49C164144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Pacman mit Scratch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53C21F-7C7F-4DED-9BFB-146EB1B9E4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Unterricht E-Computer</a:t>
            </a:r>
          </a:p>
          <a:p>
            <a:r>
              <a:rPr lang="de-DE" dirty="0"/>
              <a:t>Herr Beinert</a:t>
            </a:r>
          </a:p>
        </p:txBody>
      </p:sp>
    </p:spTree>
    <p:extLst>
      <p:ext uri="{BB962C8B-B14F-4D97-AF65-F5344CB8AC3E}">
        <p14:creationId xmlns:p14="http://schemas.microsoft.com/office/powerpoint/2010/main" val="132148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380012-ACD6-49AD-8565-C4EE25675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3b)Skript Pacman: Bewege Pacman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CCFB2F2-6145-4A9F-AA82-1141E43EA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037" y="640080"/>
            <a:ext cx="3863329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8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6C59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380012-ACD6-49AD-8565-C4EE25675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>
            <a:normAutofit/>
          </a:bodyPr>
          <a:lstStyle/>
          <a:p>
            <a:r>
              <a:rPr lang="de-DE" sz="3200">
                <a:solidFill>
                  <a:srgbClr val="FFFFFF"/>
                </a:solidFill>
              </a:rPr>
              <a:t>3a)Skript Pacman: Wechsle sein Köstüm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F598508-69F6-4985-8DA4-744C67821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338" y="640080"/>
            <a:ext cx="5998726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76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3CDF2-C254-410E-9A4B-87F2B275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Für </a:t>
            </a:r>
            <a:r>
              <a:rPr lang="de-DE" dirty="0" err="1"/>
              <a:t>Blinky</a:t>
            </a:r>
            <a:r>
              <a:rPr lang="de-DE" dirty="0"/>
              <a:t> roter Kreis in der Mitte zeichnen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B3AD856-7091-4D16-9EA0-222E852FA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986" y="2067257"/>
            <a:ext cx="5544178" cy="450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26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21B13E-9DA6-45C3-B637-21771A0C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Kreis verformen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C1902E5-8CF3-4DCB-921C-534C50C68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1426125"/>
            <a:ext cx="6513388" cy="450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9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5F6841C-3A38-4459-8986-FD5C5A678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Rotieren und Vierecke dazuzeichnen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A6970CED-1F6B-4EF9-9B5F-FEB8D37C2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665472"/>
            <a:ext cx="6553545" cy="553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37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823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6C7489-B433-45EF-888A-D1606B91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de-DE" sz="2600">
                <a:solidFill>
                  <a:srgbClr val="FFFFFF"/>
                </a:solidFill>
              </a:rPr>
              <a:t>Ausfüllen und Augen zeichnen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B7BC91C-EE73-49B4-A342-5A95CDBEA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799" y="961812"/>
            <a:ext cx="5667800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93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ACA13-879E-4579-A28E-83E7AECE5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Blincky</a:t>
            </a:r>
            <a:r>
              <a:rPr lang="de-DE" dirty="0"/>
              <a:t> der Verfolger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23269D7-42EE-42B2-AC84-BBD552166186}"/>
              </a:ext>
            </a:extLst>
          </p:cNvPr>
          <p:cNvSpPr txBox="1"/>
          <p:nvPr/>
        </p:nvSpPr>
        <p:spPr>
          <a:xfrm>
            <a:off x="1049572" y="1504583"/>
            <a:ext cx="361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Wie kann </a:t>
            </a:r>
            <a:r>
              <a:rPr lang="de-DE" dirty="0" err="1"/>
              <a:t>Blincky</a:t>
            </a:r>
            <a:r>
              <a:rPr lang="de-DE" dirty="0"/>
              <a:t> Pacman verfolgen?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7549863-1BE4-4F6D-8C14-2F9FB82019A9}"/>
              </a:ext>
            </a:extLst>
          </p:cNvPr>
          <p:cNvSpPr txBox="1"/>
          <p:nvPr/>
        </p:nvSpPr>
        <p:spPr>
          <a:xfrm>
            <a:off x="1049572" y="1987547"/>
            <a:ext cx="9633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Blincky</a:t>
            </a:r>
            <a:r>
              <a:rPr lang="de-DE" dirty="0"/>
              <a:t> muss in die Richtung gehen, in der sich Pacman befindet. Wie kann man das Programmieren?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014D606-D5E3-41A0-84E9-57A4B4D07B76}"/>
              </a:ext>
            </a:extLst>
          </p:cNvPr>
          <p:cNvSpPr txBox="1"/>
          <p:nvPr/>
        </p:nvSpPr>
        <p:spPr>
          <a:xfrm>
            <a:off x="985961" y="3516266"/>
            <a:ext cx="578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Wie kann ich damit </a:t>
            </a:r>
            <a:r>
              <a:rPr lang="de-DE" dirty="0" err="1"/>
              <a:t>Blincky</a:t>
            </a:r>
            <a:r>
              <a:rPr lang="de-DE" dirty="0"/>
              <a:t> in die richtige Richtung steuern?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0BE12E2-4B53-4B6D-A997-081635383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72" y="2350492"/>
            <a:ext cx="5400675" cy="122872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B2C3B38-8EE1-4E7F-B35E-D517236CC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572" y="3999230"/>
            <a:ext cx="4370277" cy="178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C648A78-ECA7-442B-9C48-93B95ED07717}"/>
              </a:ext>
            </a:extLst>
          </p:cNvPr>
          <p:cNvSpPr txBox="1"/>
          <p:nvPr/>
        </p:nvSpPr>
        <p:spPr>
          <a:xfrm>
            <a:off x="1065475" y="795130"/>
            <a:ext cx="9785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Wie kann ich mich jetzt entscheiden nach unten oder oben oder aber nach rechts oder links zu gehen?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C732598-AE73-4A36-B83A-EA6CDC0328EC}"/>
              </a:ext>
            </a:extLst>
          </p:cNvPr>
          <p:cNvSpPr txBox="1"/>
          <p:nvPr/>
        </p:nvSpPr>
        <p:spPr>
          <a:xfrm>
            <a:off x="1065475" y="2782956"/>
            <a:ext cx="4470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Wie kann es benutzen um </a:t>
            </a:r>
            <a:r>
              <a:rPr lang="de-DE" dirty="0" err="1"/>
              <a:t>Blincky</a:t>
            </a:r>
            <a:r>
              <a:rPr lang="de-DE" dirty="0"/>
              <a:t> zu steuern?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E337E97-2883-4B4C-B192-8F8D24460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75" y="1446806"/>
            <a:ext cx="5591175" cy="9906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2A8B47D-61A0-41C3-9C43-FEF6C50DC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18" y="3237151"/>
            <a:ext cx="3543259" cy="362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5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584A2-A1BF-4EB1-B8C9-28E8FA4A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1a)  Spielfeld: </a:t>
            </a:r>
            <a:br>
              <a:rPr lang="de-DE" dirty="0"/>
            </a:br>
            <a:r>
              <a:rPr lang="de-DE" dirty="0"/>
              <a:t>erzeuge 5 waagerechte Rechtecke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E1681E1-DE03-41F2-839C-FB5E128F4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248" y="1837415"/>
            <a:ext cx="57435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5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584A2-A1BF-4EB1-B8C9-28E8FA4A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1b)  Spielfeld: </a:t>
            </a:r>
            <a:br>
              <a:rPr lang="de-DE" dirty="0"/>
            </a:br>
            <a:r>
              <a:rPr lang="de-DE" dirty="0"/>
              <a:t>erzeuge 4 senkrechte Rechtecke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4524604-4A15-4B80-A527-6C31A5DE4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176" y="1855181"/>
            <a:ext cx="589597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584A2-A1BF-4EB1-B8C9-28E8FA4A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1c)  Spielfeld: Kürze (ggf. dupliziere) die Rechtecke zu folgendem Bild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33E464B-C52C-47AA-9CAA-50598C6FC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371" y="1920875"/>
            <a:ext cx="60388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4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148A5-CE79-4F66-BFCB-F254E177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2a) Pacman: Zeichne einen zentrierten Kreis (Shift-Taste gedrückt halten)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0D56D9A-E966-4E9C-BEB8-6A6FB6F2D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725" y="1959458"/>
            <a:ext cx="37814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2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2DC2E-1ED7-433E-ABE2-56678278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2b)Pacman: Erstellt folgendes Kostüm von Pacman mit einem Viereck davor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61E420F-D7C5-4A3D-B47B-15F8AD8CC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57" y="1690688"/>
            <a:ext cx="608647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3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88B76-B7C0-49FD-9B0E-407E94F9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2c) Pacman: Erstellt ein 2. Kostüm indem ihr das 1. dupliziert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13D73C9-5D47-4869-8441-9BC4BE6D1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814" y="1690688"/>
            <a:ext cx="617220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9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F8127-BEBD-4A83-A36B-2B7566064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2c) Pacman: das Viereck hat die Helligkeit 5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A530D87-5A26-47DC-9F52-FA3F4114C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603" y="1534146"/>
            <a:ext cx="79914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08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380012-ACD6-49AD-8565-C4EE25675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>
            <a:normAutofit/>
          </a:bodyPr>
          <a:lstStyle/>
          <a:p>
            <a:r>
              <a:rPr lang="de-DE" sz="3200">
                <a:solidFill>
                  <a:srgbClr val="FFFFFF"/>
                </a:solidFill>
              </a:rPr>
              <a:t>3a)Skript Pacman: Starte Pacman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2F0BDC9-899A-44C2-BF0F-B2FA952B9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061" y="640080"/>
            <a:ext cx="6701280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19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A85A7AD9A40DF42B52838668D3699F6" ma:contentTypeVersion="25" ma:contentTypeDescription="Ein neues Dokument erstellen." ma:contentTypeScope="" ma:versionID="5a5757d3a571fc65978dfb614eb86f09">
  <xsd:schema xmlns:xsd="http://www.w3.org/2001/XMLSchema" xmlns:xs="http://www.w3.org/2001/XMLSchema" xmlns:p="http://schemas.microsoft.com/office/2006/metadata/properties" xmlns:ns3="cf5058a2-23ea-4355-8e94-a720c8e75cbc" xmlns:ns4="21a87111-b33c-4df3-ba63-16f20cd6c2e4" targetNamespace="http://schemas.microsoft.com/office/2006/metadata/properties" ma:root="true" ma:fieldsID="116b9400af4566194170c0796e93d4df" ns3:_="" ns4:_="">
    <xsd:import namespace="cf5058a2-23ea-4355-8e94-a720c8e75cbc"/>
    <xsd:import namespace="21a87111-b33c-4df3-ba63-16f20cd6c2e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058a2-23ea-4355-8e94-a720c8e75c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87111-b33c-4df3-ba63-16f20cd6c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9" nillable="true" ma:displayName="Math Settings" ma:internalName="Math_Settings">
      <xsd:simpleType>
        <xsd:restriction base="dms:Text"/>
      </xsd:simple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6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21a87111-b33c-4df3-ba63-16f20cd6c2e4" xsi:nil="true"/>
    <Invited_Students xmlns="21a87111-b33c-4df3-ba63-16f20cd6c2e4" xsi:nil="true"/>
    <IsNotebookLocked xmlns="21a87111-b33c-4df3-ba63-16f20cd6c2e4" xsi:nil="true"/>
    <Is_Collaboration_Space_Locked xmlns="21a87111-b33c-4df3-ba63-16f20cd6c2e4" xsi:nil="true"/>
    <Templates xmlns="21a87111-b33c-4df3-ba63-16f20cd6c2e4" xsi:nil="true"/>
    <Has_Teacher_Only_SectionGroup xmlns="21a87111-b33c-4df3-ba63-16f20cd6c2e4" xsi:nil="true"/>
    <FolderType xmlns="21a87111-b33c-4df3-ba63-16f20cd6c2e4" xsi:nil="true"/>
    <TeamsChannelId xmlns="21a87111-b33c-4df3-ba63-16f20cd6c2e4" xsi:nil="true"/>
    <Self_Registration_Enabled xmlns="21a87111-b33c-4df3-ba63-16f20cd6c2e4" xsi:nil="true"/>
    <Teachers xmlns="21a87111-b33c-4df3-ba63-16f20cd6c2e4">
      <UserInfo>
        <DisplayName/>
        <AccountId xsi:nil="true"/>
        <AccountType/>
      </UserInfo>
    </Teachers>
    <Distribution_Groups xmlns="21a87111-b33c-4df3-ba63-16f20cd6c2e4" xsi:nil="true"/>
    <AppVersion xmlns="21a87111-b33c-4df3-ba63-16f20cd6c2e4" xsi:nil="true"/>
    <LMS_Mappings xmlns="21a87111-b33c-4df3-ba63-16f20cd6c2e4" xsi:nil="true"/>
    <NotebookType xmlns="21a87111-b33c-4df3-ba63-16f20cd6c2e4" xsi:nil="true"/>
    <CultureName xmlns="21a87111-b33c-4df3-ba63-16f20cd6c2e4" xsi:nil="true"/>
    <DefaultSectionNames xmlns="21a87111-b33c-4df3-ba63-16f20cd6c2e4" xsi:nil="true"/>
    <Owner xmlns="21a87111-b33c-4df3-ba63-16f20cd6c2e4">
      <UserInfo>
        <DisplayName/>
        <AccountId xsi:nil="true"/>
        <AccountType/>
      </UserInfo>
    </Owner>
    <Student_Groups xmlns="21a87111-b33c-4df3-ba63-16f20cd6c2e4">
      <UserInfo>
        <DisplayName/>
        <AccountId xsi:nil="true"/>
        <AccountType/>
      </UserInfo>
    </Student_Groups>
    <Math_Settings xmlns="21a87111-b33c-4df3-ba63-16f20cd6c2e4" xsi:nil="true"/>
    <Students xmlns="21a87111-b33c-4df3-ba63-16f20cd6c2e4">
      <UserInfo>
        <DisplayName/>
        <AccountId xsi:nil="true"/>
        <AccountType/>
      </UserInfo>
    </Student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AE65F3-ED8E-43CD-8A1B-078CAF8E5F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5058a2-23ea-4355-8e94-a720c8e75cbc"/>
    <ds:schemaRef ds:uri="21a87111-b33c-4df3-ba63-16f20cd6c2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65E4E2-2224-4DC6-9843-805A1C6D8332}">
  <ds:schemaRefs>
    <ds:schemaRef ds:uri="http://purl.org/dc/terms/"/>
    <ds:schemaRef ds:uri="cf5058a2-23ea-4355-8e94-a720c8e75cb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1a87111-b33c-4df3-ba63-16f20cd6c2e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46AA41-BB3D-4465-9C29-F058C39366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Breitbild</PresentationFormat>
  <Paragraphs>23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</vt:lpstr>
      <vt:lpstr>Pacman mit Scratch</vt:lpstr>
      <vt:lpstr>1a)  Spielfeld:  erzeuge 5 waagerechte Rechtecke</vt:lpstr>
      <vt:lpstr>1b)  Spielfeld:  erzeuge 4 senkrechte Rechtecke</vt:lpstr>
      <vt:lpstr>1c)  Spielfeld: Kürze (ggf. dupliziere) die Rechtecke zu folgendem Bild</vt:lpstr>
      <vt:lpstr>2a) Pacman: Zeichne einen zentrierten Kreis (Shift-Taste gedrückt halten)</vt:lpstr>
      <vt:lpstr>2b)Pacman: Erstellt folgendes Kostüm von Pacman mit einem Viereck davor</vt:lpstr>
      <vt:lpstr>2c) Pacman: Erstellt ein 2. Kostüm indem ihr das 1. dupliziert</vt:lpstr>
      <vt:lpstr>2c) Pacman: das Viereck hat die Helligkeit 5</vt:lpstr>
      <vt:lpstr>3a)Skript Pacman: Starte Pacman</vt:lpstr>
      <vt:lpstr>3b)Skript Pacman: Bewege Pacman</vt:lpstr>
      <vt:lpstr>3a)Skript Pacman: Wechsle sein Köstüm</vt:lpstr>
      <vt:lpstr>Für Blinky roter Kreis in der Mitte zeichnen</vt:lpstr>
      <vt:lpstr>Kreis verformen</vt:lpstr>
      <vt:lpstr>Rotieren und Vierecke dazuzeichnen</vt:lpstr>
      <vt:lpstr>Ausfüllen und Augen zeichnen</vt:lpstr>
      <vt:lpstr>Blincky der Verfolger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Pacman mit Scratch</dc:title>
  <dc:creator>Rüdiger Beinert</dc:creator>
  <cp:lastModifiedBy>Rüdiger Beinert</cp:lastModifiedBy>
  <cp:revision>5</cp:revision>
  <dcterms:created xsi:type="dcterms:W3CDTF">2019-09-15T18:56:18Z</dcterms:created>
  <dcterms:modified xsi:type="dcterms:W3CDTF">2019-10-28T09:21:51Z</dcterms:modified>
</cp:coreProperties>
</file>